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9" r:id="rId11"/>
    <p:sldId id="267" r:id="rId12"/>
    <p:sldId id="270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148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72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3705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350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создания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4420266" y="2340562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6187248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5058726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5622987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6747890" y="3392424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4420266" y="4370228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22" name="Овал 21"/>
          <p:cNvSpPr/>
          <p:nvPr/>
        </p:nvSpPr>
        <p:spPr>
          <a:xfrm>
            <a:off x="5621842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4493320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057581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182484" y="5432138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>
            <a:stCxn id="58" idx="2"/>
            <a:endCxn id="21" idx="0"/>
          </p:cNvCxnSpPr>
          <p:nvPr/>
        </p:nvCxnSpPr>
        <p:spPr>
          <a:xfrm>
            <a:off x="6095142" y="3940762"/>
            <a:ext cx="0" cy="429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6743126" y="5432138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7303768" y="5432138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7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Внешняя схема взаимодействия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84832" y="1929384"/>
            <a:ext cx="8119872" cy="45537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98002" y="2172700"/>
            <a:ext cx="3995928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ВМ в </a:t>
            </a:r>
            <a:r>
              <a:rPr lang="ru-RU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Яндекс.Облаке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008376" y="3008376"/>
            <a:ext cx="1929384" cy="9235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Архивный кластер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321296" y="3008376"/>
            <a:ext cx="1929384" cy="9235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Основной кластер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5422392" y="4544568"/>
            <a:ext cx="1655064" cy="1408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CRON </a:t>
            </a:r>
            <a:r>
              <a:rPr lang="ru-RU" dirty="0" smtClean="0"/>
              <a:t>скрипт</a:t>
            </a:r>
            <a:endParaRPr lang="en-US" dirty="0" smtClean="0"/>
          </a:p>
          <a:p>
            <a:pPr algn="ctr"/>
            <a:r>
              <a:rPr lang="ru-RU" dirty="0"/>
              <a:t>д</a:t>
            </a:r>
            <a:r>
              <a:rPr lang="ru-RU" dirty="0" smtClean="0"/>
              <a:t>ля </a:t>
            </a:r>
            <a:r>
              <a:rPr lang="en-US" dirty="0" err="1" smtClean="0"/>
              <a:t>pg_dump</a:t>
            </a:r>
            <a:endParaRPr lang="ru-RU" dirty="0"/>
          </a:p>
        </p:txBody>
      </p:sp>
      <p:cxnSp>
        <p:nvCxnSpPr>
          <p:cNvPr id="7" name="Прямая со стрелкой 6"/>
          <p:cNvCxnSpPr>
            <a:stCxn id="8" idx="2"/>
            <a:endCxn id="5" idx="6"/>
          </p:cNvCxnSpPr>
          <p:nvPr/>
        </p:nvCxnSpPr>
        <p:spPr>
          <a:xfrm rot="5400000">
            <a:off x="7023354" y="3986022"/>
            <a:ext cx="1316736" cy="12085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5" idx="2"/>
            <a:endCxn id="4" idx="2"/>
          </p:cNvCxnSpPr>
          <p:nvPr/>
        </p:nvCxnSpPr>
        <p:spPr>
          <a:xfrm rot="10800000">
            <a:off x="3973068" y="3931920"/>
            <a:ext cx="1449324" cy="13167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5" idx="0"/>
            <a:endCxn id="8" idx="1"/>
          </p:cNvCxnSpPr>
          <p:nvPr/>
        </p:nvCxnSpPr>
        <p:spPr>
          <a:xfrm rot="5400000" flipH="1" flipV="1">
            <a:off x="6248400" y="3471672"/>
            <a:ext cx="1074420" cy="10713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75570" y="2947714"/>
            <a:ext cx="1345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Получение списка данных для переноса в архив</a:t>
            </a:r>
            <a:endParaRPr lang="ru-RU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043894" y="4499622"/>
            <a:ext cx="134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Сбор всех архивных данных по полученному списку</a:t>
            </a:r>
            <a:endParaRPr lang="ru-RU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8069" y="4753647"/>
            <a:ext cx="1345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Выгрузка данных в Архивную БД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4997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Получены теоретические знания 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практические навыки работы с БД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215637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Необходимые доработки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Поддержка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субпартиций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создании новых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Увеличить отказоустойчивость</a:t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переноса из Основной БД в Архивную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Поддержка шаблона поиска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табличных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пространств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Поддержка работы с внешними ключами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 архивации и удалении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endParaRPr lang="ru-RU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478756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Расширить мониторинг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БД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(размеры таблиц, индексов,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ТП)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470740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1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184456" y="5496770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Синячкин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Андрей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ru-RU" b="0" dirty="0" smtClean="0"/>
              <a:t>Архивация </a:t>
            </a:r>
            <a:r>
              <a:rPr lang="ru-RU" b="0" dirty="0"/>
              <a:t>данных с использованием </a:t>
            </a:r>
            <a:r>
              <a:rPr lang="ru-RU" b="0" dirty="0" err="1"/>
              <a:t>партиционионированных</a:t>
            </a:r>
            <a:r>
              <a:rPr lang="ru-RU" b="0" dirty="0"/>
              <a:t> таблиц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111304" y="54916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Синячкин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Андрей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Создать автоматический механизм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архивации данных для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партиционированных</a:t>
            </a:r>
            <a:endParaRPr lang="ru-RU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Применить навыки работы с БД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полученные во время обучения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Отточить навыки использования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pgplsql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Автоматизировать процесс архивации данных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внутри БД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партиционированных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Автоматизировать миграцию данных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 архивных таблиц основной БД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архивную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Сделать мониторинг БД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(размеры таблиц, индексов, ТП, всей БД)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Добавить возможности автоматического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оздания и у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даления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партиций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таблиц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Улучшить отказоустойчивость и добавить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процесса миграции данных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Виртуальная машина в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Яндекс.Облаке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БД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Языки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SQL,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PgPlSql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bash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Утилиты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pg_dump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8;p27"/>
          <p:cNvSpPr/>
          <p:nvPr/>
        </p:nvSpPr>
        <p:spPr>
          <a:xfrm>
            <a:off x="3117554" y="5466064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Prometheus,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Grafana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ostgres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_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exporter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84;p27"/>
          <p:cNvSpPr txBox="1"/>
          <p:nvPr/>
        </p:nvSpPr>
        <p:spPr>
          <a:xfrm>
            <a:off x="3323962" y="53929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архивации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212848" y="2459736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6388608" y="2459736"/>
            <a:ext cx="3349752" cy="160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Архивная таблица</a:t>
            </a:r>
          </a:p>
        </p:txBody>
      </p:sp>
      <p:sp>
        <p:nvSpPr>
          <p:cNvPr id="19" name="Овал 18"/>
          <p:cNvSpPr/>
          <p:nvPr/>
        </p:nvSpPr>
        <p:spPr>
          <a:xfrm>
            <a:off x="2277618" y="3534156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843784" y="3534156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4536567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408045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3972306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5097209" y="3534156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4" name="Соединительная линия уступом 293"/>
          <p:cNvCxnSpPr>
            <a:stCxn id="27" idx="4"/>
          </p:cNvCxnSpPr>
          <p:nvPr/>
        </p:nvCxnSpPr>
        <p:spPr>
          <a:xfrm rot="16200000" flipH="1">
            <a:off x="4410457" y="2643377"/>
            <a:ext cx="267461" cy="296341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7" name="Соединительная линия уступом 296"/>
          <p:cNvCxnSpPr>
            <a:endCxn id="25" idx="1"/>
          </p:cNvCxnSpPr>
          <p:nvPr/>
        </p:nvCxnSpPr>
        <p:spPr>
          <a:xfrm rot="5400000" flipH="1" flipV="1">
            <a:off x="5707761" y="3577971"/>
            <a:ext cx="998981" cy="3627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6" name="Соединительная линия уступом 305"/>
          <p:cNvCxnSpPr>
            <a:stCxn id="19" idx="4"/>
          </p:cNvCxnSpPr>
          <p:nvPr/>
        </p:nvCxnSpPr>
        <p:spPr>
          <a:xfrm rot="16200000" flipH="1">
            <a:off x="4060681" y="2426987"/>
            <a:ext cx="470916" cy="3599654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8" name="Соединительная линия уступом 307"/>
          <p:cNvCxnSpPr>
            <a:endCxn id="25" idx="2"/>
          </p:cNvCxnSpPr>
          <p:nvPr/>
        </p:nvCxnSpPr>
        <p:spPr>
          <a:xfrm flipV="1">
            <a:off x="6095966" y="4059936"/>
            <a:ext cx="1967518" cy="4023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2212848" y="4607973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3979830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2851308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3415569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4540472" y="565983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6401579" y="4607973"/>
            <a:ext cx="3349752" cy="160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Архивная таблица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64" name="Овал 63"/>
          <p:cNvSpPr/>
          <p:nvPr/>
        </p:nvSpPr>
        <p:spPr>
          <a:xfrm>
            <a:off x="7642098" y="565983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8208264" y="565983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7" name="Прямая со стрелкой 316"/>
          <p:cNvCxnSpPr>
            <a:stCxn id="15" idx="2"/>
            <a:endCxn id="58" idx="0"/>
          </p:cNvCxnSpPr>
          <p:nvPr/>
        </p:nvCxnSpPr>
        <p:spPr>
          <a:xfrm>
            <a:off x="3887724" y="4059936"/>
            <a:ext cx="0" cy="54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8208264" y="4059936"/>
            <a:ext cx="0" cy="54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для удаления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47088" y="1911096"/>
            <a:ext cx="8357616" cy="4572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292346" y="2459435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19" name="Овал 18"/>
          <p:cNvSpPr/>
          <p:nvPr/>
        </p:nvSpPr>
        <p:spPr>
          <a:xfrm>
            <a:off x="4357116" y="3533855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6616065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5487543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6051804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7176707" y="3533855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4292346" y="4516835"/>
            <a:ext cx="3349752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dirty="0" smtClean="0"/>
              <a:t>Основная таблица</a:t>
            </a: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pPr algn="ctr"/>
            <a:r>
              <a:rPr lang="ru-RU" dirty="0" err="1" smtClean="0"/>
              <a:t>Партиции</a:t>
            </a:r>
            <a:r>
              <a:rPr lang="ru-RU" dirty="0" smtClean="0"/>
              <a:t>:</a:t>
            </a:r>
          </a:p>
          <a:p>
            <a:pPr algn="ctr"/>
            <a:endParaRPr lang="ru-RU" sz="1200" dirty="0"/>
          </a:p>
        </p:txBody>
      </p:sp>
      <p:sp>
        <p:nvSpPr>
          <p:cNvPr id="59" name="Овал 58"/>
          <p:cNvSpPr/>
          <p:nvPr/>
        </p:nvSpPr>
        <p:spPr>
          <a:xfrm>
            <a:off x="6059328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930806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5495067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6619970" y="5568697"/>
            <a:ext cx="43738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/>
          <p:cNvCxnSpPr>
            <a:stCxn id="19" idx="7"/>
            <a:endCxn id="19" idx="3"/>
          </p:cNvCxnSpPr>
          <p:nvPr/>
        </p:nvCxnSpPr>
        <p:spPr>
          <a:xfrm flipH="1">
            <a:off x="4421170" y="3600810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19" idx="1"/>
            <a:endCxn id="19" idx="5"/>
          </p:cNvCxnSpPr>
          <p:nvPr/>
        </p:nvCxnSpPr>
        <p:spPr>
          <a:xfrm>
            <a:off x="4421170" y="3600810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4918901" y="3528680"/>
            <a:ext cx="437388" cy="45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единительная линия 33"/>
          <p:cNvCxnSpPr>
            <a:stCxn id="33" idx="7"/>
            <a:endCxn id="33" idx="3"/>
          </p:cNvCxnSpPr>
          <p:nvPr/>
        </p:nvCxnSpPr>
        <p:spPr>
          <a:xfrm flipH="1">
            <a:off x="4982955" y="3595635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33" idx="1"/>
            <a:endCxn id="33" idx="5"/>
          </p:cNvCxnSpPr>
          <p:nvPr/>
        </p:nvCxnSpPr>
        <p:spPr>
          <a:xfrm>
            <a:off x="4982955" y="3595635"/>
            <a:ext cx="309280" cy="3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15" idx="2"/>
            <a:endCxn id="58" idx="0"/>
          </p:cNvCxnSpPr>
          <p:nvPr/>
        </p:nvCxnSpPr>
        <p:spPr>
          <a:xfrm>
            <a:off x="5967222" y="4059635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274</Words>
  <Application>Microsoft Office PowerPoint</Application>
  <PresentationFormat>Широкоэкранный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Noto Sans Symbols</vt:lpstr>
      <vt:lpstr>Avenir</vt:lpstr>
      <vt:lpstr>Roboto</vt:lpstr>
      <vt:lpstr>Times New Roman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Yulia Sinyachkina</cp:lastModifiedBy>
  <cp:revision>13</cp:revision>
  <dcterms:modified xsi:type="dcterms:W3CDTF">2023-08-24T18:00:04Z</dcterms:modified>
</cp:coreProperties>
</file>